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7" r:id="rId6"/>
    <p:sldId id="268" r:id="rId7"/>
    <p:sldId id="259" r:id="rId8"/>
    <p:sldId id="260" r:id="rId9"/>
    <p:sldId id="269" r:id="rId10"/>
    <p:sldId id="261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¨Ð°Ð±Ð»Ð¾Ð½ Ð¿ÑÐµÐ·ÐµÐ½ÑÐ°ÑÑÑ Ð² ÑÐºÑÐ°ÑÐ½ÑÑÐºÐ¾Ð¼Ñ ÑÑÐ¸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990656" cy="1827634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C00000"/>
                </a:solidFill>
              </a:rPr>
              <a:t>Інтернет-проєкт</a:t>
            </a:r>
            <a:r>
              <a:rPr lang="uk-UA" b="1" dirty="0" smtClean="0">
                <a:solidFill>
                  <a:srgbClr val="C00000"/>
                </a:solidFill>
              </a:rPr>
              <a:t>  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Ліги старшокласників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err="1" smtClean="0">
                <a:solidFill>
                  <a:srgbClr val="C00000"/>
                </a:solidFill>
              </a:rPr>
              <a:t>“Пишаємось</a:t>
            </a:r>
            <a:r>
              <a:rPr lang="uk-UA" b="1" dirty="0" smtClean="0">
                <a:solidFill>
                  <a:srgbClr val="C00000"/>
                </a:solidFill>
              </a:rPr>
              <a:t> тобою, рідний краю!”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581128"/>
            <a:ext cx="6400800" cy="1752600"/>
          </a:xfrm>
        </p:spPr>
        <p:txBody>
          <a:bodyPr/>
          <a:lstStyle/>
          <a:p>
            <a:r>
              <a:rPr lang="uk-UA" dirty="0" err="1" smtClean="0">
                <a:solidFill>
                  <a:srgbClr val="002060"/>
                </a:solidFill>
              </a:rPr>
              <a:t>Чорнявський</a:t>
            </a:r>
            <a:r>
              <a:rPr lang="uk-UA" dirty="0" smtClean="0">
                <a:solidFill>
                  <a:srgbClr val="002060"/>
                </a:solidFill>
              </a:rPr>
              <a:t> навчально-виховний комплекс “ДНЗ-ЗОШ І-ІІІ </a:t>
            </a:r>
            <a:r>
              <a:rPr lang="uk-UA" dirty="0" err="1" smtClean="0">
                <a:solidFill>
                  <a:srgbClr val="002060"/>
                </a:solidFill>
              </a:rPr>
              <a:t>ст.”</a:t>
            </a:r>
            <a:endParaRPr lang="uk-UA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2020 р.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Душа моя до самого останку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З тобою буде в будні і свята,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Черкащино - моя ти вишиванко,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Земля козацька вічна і 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свята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/>
              <a:t>	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124" name="AutoShape 4" descr="ÐÑÐ°ÑÐ¾Ð²Ð°ÑÐµÐ»ÑÐ½Ð°Ñ Ð§ÐµÑÐºÐ°ÑÐ¸Ð½Ð°! Ð­ÐºÑÐºÑÑÑÐ¸Ñ Ð¸Ð· ÐÐ¸ÐºÐ¾Ð»Ð°ÐµÐ²Ð° | Ð¢ÑÑÐ¸ÑÑÐ¸ÑÐµÑÐºÐ°Ñ ÑÐ¸ÑÐ¼Ð°  &quot;Ð¥Ð°Ð½-Ð¢ÐµÐ½Ð³ÑÐ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ÐÑÐ°ÑÐ¾Ð²Ð°ÑÐµÐ»ÑÐ½Ð°Ñ Ð§ÐµÑÐºÐ°ÑÐ¸Ð½Ð°! Ð­ÐºÑÐºÑÑÑÐ¸Ñ Ð¸Ð· ÐÐ¸ÐºÐ¾Ð»Ð°ÐµÐ²Ð° | Ð¢ÑÑÐ¸ÑÑÐ¸ÑÐµÑÐºÐ°Ñ ÑÐ¸ÑÐ¼Ð°  &quot;Ð¥Ð°Ð½-Ð¢ÐµÐ½Ð³ÑÐ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8" descr="Ð§ÐµÑÐºÐ°ÑÐ¸Ð½Ð° ÑÑÑÐ¸ÑÑÐ¸ÑÐ½Ð°: Ð¢ÐÐ-10 Ð½Ð°Ð¹ÑÑÐºÐ°Ð²ÑÑÐ¸Ñ Ð¼ÑÑÑÑ Ð½Ð°ÑÐ¾Ð³Ð¾ ÑÐµÐ³ÑÐ¾Ð½Ñ | ÐÑÐ¾ Ð²ÑÐµ -  Ð§ÐµÑÐºÐ°ÑÑÐºÑ Ð½Ð¾Ð²Ð¸Ð½Ð¸. ÐÐ¸ÑÑÑ Ð¼ÑÑÑÐ° Ð§ÐµÑÐºÐ°ÑÐ¸ ÑÐ° Ð§ÐµÑÐºÐ°ÑÑÐºÐ¾Ñ Ð¾Ð±Ð»Ð°ÑÑ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87824" cy="1844824"/>
          </a:xfrm>
          <a:prstGeom prst="rect">
            <a:avLst/>
          </a:prstGeom>
          <a:noFill/>
        </p:spPr>
      </p:pic>
      <p:pic>
        <p:nvPicPr>
          <p:cNvPr id="5128" name="Picture 8" descr="Ð§ÐµÑÐºÐ°ÑÐ¸Ð½Ð° ÑÑÑÐ¸ÑÑÐ¸ÑÐ½Ð°: Ð¢ÐÐ-10 Ð½Ð°Ð¹ÑÑÐºÐ°Ð²ÑÑÐ¸Ñ Ð¼ÑÑÑÑ Ð½Ð°ÑÐ¾Ð³Ð¾ ÑÐµÐ³ÑÐ¾Ð½Ñ | ÐÑÐ¾ Ð²ÑÐµ -  Ð§ÐµÑÐºÐ°ÑÑÐºÑ Ð½Ð¾Ð²Ð¸Ð½Ð¸. ÐÐ¸ÑÑÑ Ð¼ÑÑÑÐ° Ð§ÐµÑÐºÐ°ÑÐ¸ ÑÐ° Ð§ÐµÑÐºÐ°ÑÑÐºÐ¾Ñ Ð¾Ð±Ð»Ð°ÑÑÑ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3168352" cy="1844824"/>
          </a:xfrm>
          <a:prstGeom prst="rect">
            <a:avLst/>
          </a:prstGeom>
          <a:noFill/>
        </p:spPr>
      </p:pic>
      <p:pic>
        <p:nvPicPr>
          <p:cNvPr id="5130" name="Picture 10" descr="Ð§ÐµÑÐºÐ°ÑÐ¸Ð½Ð° ÑÑÑÐ¸ÑÑÐ¸ÑÐ½Ð°: Ð¢ÐÐ-10 Ð½Ð°Ð¹ÑÑÐºÐ°Ð²ÑÑÐ¸Ñ Ð¼ÑÑÑÑ Ð½Ð°ÑÐ¾Ð³Ð¾ ÑÐµÐ³ÑÐ¾Ð½Ñ | ÐÑÐ¾ Ð²ÑÐµ -  Ð§ÐµÑÐºÐ°ÑÑÐºÑ Ð½Ð¾Ð²Ð¸Ð½Ð¸. ÐÐ¸ÑÑÑ Ð¼ÑÑÑÐ° Ð§ÐµÑÐºÐ°ÑÐ¸ ÑÐ° Ð§ÐµÑÐºÐ°ÑÑÐºÐ¾Ñ Ð¾Ð±Ð»Ð°ÑÑÑ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0"/>
            <a:ext cx="2987824" cy="1821623"/>
          </a:xfrm>
          <a:prstGeom prst="rect">
            <a:avLst/>
          </a:prstGeom>
          <a:noFill/>
        </p:spPr>
      </p:pic>
      <p:pic>
        <p:nvPicPr>
          <p:cNvPr id="5132" name="Picture 12" descr="ÐÐ°ÑÐ¸Ð¾Ð½Ð°Ð»ÑÐ½ÑÐ¹ Ð¸ÑÑÐ¾ÑÐ¸ÐºÐ¾-ÐºÑÐ»ÑÑÑÑÐ½ÑÐ¹ Ð·Ð°Ð¿Ð¾Ð²ÐµÐ´Ð½Ð¸Ðº Ð§Ð¸Ð³Ð¸ÑÐ¸Ð½, Ð§Ð¸Ð³Ð¸ÑÐ¸Ð½ â ÑÐ¾ÑÐ¾,  Ð¾Ð¿Ð¸ÑÐ°Ð½Ð¸Ðµ, ÐºÐ°ÑÑÐ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27637"/>
            <a:ext cx="3059832" cy="2030363"/>
          </a:xfrm>
          <a:prstGeom prst="rect">
            <a:avLst/>
          </a:prstGeom>
          <a:noFill/>
        </p:spPr>
      </p:pic>
      <p:pic>
        <p:nvPicPr>
          <p:cNvPr id="5134" name="Picture 14" descr="Ð§ÐµÑÐºÐ°ÑÐ¸ Ð¿Ð¾ÑÑÐ»Ð¸ 12 Ð¼ÑÑÑÐµ Ð² ÑÐµÐ¹ÑÐ¸Ð½Ð³Ñ ÐºÐ¾Ð¼ÑÐ¾ÑÑÐ½Ð¾ÑÑÑ Ð¼ÑÑÑ Ð£ÐºÑÐ°ÑÐ½Ð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797152"/>
            <a:ext cx="3240360" cy="2060848"/>
          </a:xfrm>
          <a:prstGeom prst="rect">
            <a:avLst/>
          </a:prstGeom>
          <a:noFill/>
        </p:spPr>
      </p:pic>
      <p:sp>
        <p:nvSpPr>
          <p:cNvPr id="5136" name="AutoShape 16" descr="Ð£Ð¼Ð°Ð½Ñ. ÐÑÐ¾Ð³ÑÐ»ÐºÐ° Ð¿Ð¾ Ð³Ð¾ÑÐ¾Ð´Ñ. ÐÑÑÐ¸ÑÐµÐºÑÑÑÐ°. ÐÐ¾ÑÑÐ¾Ð¿ÑÐ¸Ð¼ÐµÑÐ°ÑÐµÐ»ÑÐ½Ð¾ÑÑÐ¸. 2011 Ð³.:  boris_mavlyutov â Live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8" name="AutoShape 18" descr="Ð£Ð¼Ð°Ð½Ñ. ÐÑÐ¾Ð³ÑÐ»ÐºÐ° Ð¿Ð¾ Ð³Ð¾ÑÐ¾Ð´Ñ. ÐÑÑÐ¸ÑÐµÐºÑÑÑÐ°. ÐÐ¾ÑÑÐ¾Ð¿ÑÐ¸Ð¼ÐµÑÐ°ÑÐµÐ»ÑÐ½Ð¾ÑÑÐ¸. 2011 Ð³.:  boris_mavlyutov â Live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42" name="Picture 22" descr="ÐÐ¾ÑÐ¾Ð´ Ð£Ð¼Ð°Ð½Ñ â Ð¾ Ð³Ð¾ÑÐ¾Ð´Ðµ, Ð´Ð¾ÑÑÐ¾Ð¿ÑÐ¸Ð¼ÐµÑÐ°ÑÐµÐ»ÑÐ½Ð¾ÑÑÐ¸, ÑÐ¾Ð²ÐµÑÑ ÑÑÑÐ¸ÑÑÐ°Ð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7400" y="4797152"/>
            <a:ext cx="3076600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¨Ð°Ð±Ð»Ð¾Ð½ Microsoft PowerPoint Ð² ÑÐºÑÐ°ÑÐ½ÑÑÐºÐ¾Ð¼Ñ ÑÑÐ¸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27280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uk-UA" sz="2200" b="1" i="1" dirty="0" smtClean="0"/>
              <a:t>Над </a:t>
            </a:r>
            <a:r>
              <a:rPr lang="uk-UA" sz="2200" b="1" i="1" dirty="0" smtClean="0"/>
              <a:t>презентацією працювали:</a:t>
            </a:r>
            <a:r>
              <a:rPr lang="uk-UA" sz="2200" i="1" dirty="0" smtClean="0"/>
              <a:t/>
            </a:r>
            <a:br>
              <a:rPr lang="uk-UA" sz="2200" i="1" dirty="0" smtClean="0"/>
            </a:br>
            <a:r>
              <a:rPr lang="uk-UA" sz="2200" i="1" dirty="0" smtClean="0"/>
              <a:t>представники учнівського самоврядування 9-11 кл.</a:t>
            </a:r>
            <a:br>
              <a:rPr lang="uk-UA" sz="2200" i="1" dirty="0" smtClean="0"/>
            </a:br>
            <a:r>
              <a:rPr lang="uk-UA" sz="2200" i="1" dirty="0" smtClean="0"/>
              <a:t/>
            </a:r>
            <a:br>
              <a:rPr lang="uk-UA" sz="2200" i="1" dirty="0" smtClean="0"/>
            </a:br>
            <a:r>
              <a:rPr lang="uk-UA" sz="2200" b="1" i="1" dirty="0" smtClean="0"/>
              <a:t>Координатор </a:t>
            </a:r>
            <a:r>
              <a:rPr lang="uk-UA" sz="2200" b="1" i="1" dirty="0" err="1" smtClean="0"/>
              <a:t>проєкту</a:t>
            </a:r>
            <a:r>
              <a:rPr lang="uk-UA" sz="2200" b="1" i="1" dirty="0" smtClean="0"/>
              <a:t>: </a:t>
            </a:r>
            <a:r>
              <a:rPr lang="uk-UA" sz="2200" i="1" dirty="0" smtClean="0"/>
              <a:t>Шевченко О.В. , педагог-організатор</a:t>
            </a:r>
            <a:br>
              <a:rPr lang="uk-UA" sz="2200" i="1" dirty="0" smtClean="0"/>
            </a:br>
            <a:r>
              <a:rPr lang="uk-UA" sz="2200" i="1" dirty="0" smtClean="0"/>
              <a:t/>
            </a:r>
            <a:br>
              <a:rPr lang="uk-UA" sz="2200" i="1" dirty="0" smtClean="0"/>
            </a:br>
            <a:r>
              <a:rPr lang="uk-UA" sz="2200" i="1" dirty="0" smtClean="0"/>
              <a:t>У</a:t>
            </a:r>
            <a:r>
              <a:rPr lang="uk-UA" sz="2200" i="1" dirty="0" smtClean="0"/>
              <a:t> </a:t>
            </a:r>
            <a:r>
              <a:rPr lang="uk-UA" sz="2200" i="1" dirty="0" smtClean="0"/>
              <a:t>презентації використано поезію Галини </a:t>
            </a:r>
            <a:r>
              <a:rPr lang="uk-UA" sz="2200" i="1" dirty="0" err="1" smtClean="0"/>
              <a:t>Анічіної</a:t>
            </a:r>
            <a:r>
              <a:rPr lang="uk-UA" sz="2200" i="1" dirty="0" smtClean="0"/>
              <a:t>  </a:t>
            </a:r>
            <a:r>
              <a:rPr lang="uk-UA" sz="2200" i="1" dirty="0" err="1" smtClean="0"/>
              <a:t>“Черкащино</a:t>
            </a:r>
            <a:r>
              <a:rPr lang="uk-UA" sz="2200" i="1" dirty="0" smtClean="0"/>
              <a:t>, моя ти вишиванко!”</a:t>
            </a:r>
            <a:endParaRPr lang="ru-RU" sz="2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1269348">
            <a:off x="1024993" y="6929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Дякуємо за увагу!</a:t>
            </a:r>
            <a:endParaRPr kumimoji="0" lang="ru-RU" sz="6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ÐÐ¾ÑÐ²ÑÐ´ ÑÐ¾Ð±Ð¾ÑÐ¸ Ð· ÑÐµÐ¼Ð¸ &quot;Ð¡Ð¸ÑÑÐµÐ¼Ð° ÑÐ¾Ð±Ð¾ÑÐ¸ Ð· Ð¾Ð±Ð´Ð°ÑÐ¾Ð²Ð°Ð½Ð¸Ð¼Ð¸ ÑÑÐ½ÑÐ¼Ð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80369">
            <a:off x="1156825" y="2009220"/>
            <a:ext cx="756084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49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Черкащино</a:t>
            </a:r>
            <a:r>
              <a:rPr lang="ru-RU" sz="4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моя </a:t>
            </a:r>
            <a:r>
              <a:rPr lang="ru-RU" sz="49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ти</a:t>
            </a:r>
            <a:r>
              <a:rPr lang="ru-RU" sz="4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9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вишиванко</a:t>
            </a:r>
            <a:r>
              <a:rPr lang="ru-RU" sz="4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</a:t>
            </a:r>
            <a:br>
              <a:rPr lang="ru-RU" sz="4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земля </a:t>
            </a:r>
            <a:r>
              <a:rPr lang="ru-RU" sz="49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козацька</a:t>
            </a:r>
            <a:r>
              <a:rPr lang="ru-RU" sz="4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49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вічна</a:t>
            </a:r>
            <a:r>
              <a:rPr lang="ru-RU" sz="4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9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4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свята!»</a:t>
            </a:r>
            <a:endParaRPr lang="ru-RU" sz="49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12 Ð½ÐµÐ¿Ð¾Ð²ÑÐ¾ÑÐ½Ð¸Ñ ÑÐºÑÐ°ÑÐ½ÑÑÐºÐ¸Ñ ÑÐ²ÑÑÐ°Ð½ÐºÑÐ², ÑÐºÑ Ð¾Ð±Ð¾Ð²'ÑÐ·ÐºÐ¾Ð²Ð¾ Ð¿Ð¾ÑÑÑÐ±Ð½Ð¾ Ð·ÑÑÑÑÑÑÐ¸ |  Ð¢Ð¾ Ñ ÐÑÐ²ÑÐ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uk-UA" b="1" i="1" dirty="0" smtClean="0">
                <a:solidFill>
                  <a:schemeClr val="bg1"/>
                </a:solidFill>
                <a:latin typeface="Monotype Corsiva" pitchFamily="66" charset="0"/>
              </a:rPr>
              <a:t>Черкащино</a:t>
            </a:r>
            <a:r>
              <a:rPr lang="uk-UA" b="1" i="1" dirty="0" smtClean="0">
                <a:solidFill>
                  <a:schemeClr val="bg1"/>
                </a:solidFill>
                <a:latin typeface="Monotype Corsiva" pitchFamily="66" charset="0"/>
              </a:rPr>
              <a:t>, моя ти вишиванко!</a:t>
            </a:r>
            <a:r>
              <a:rPr lang="ru-RU" b="1" i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b="1" i="1" dirty="0" smtClean="0">
                <a:solidFill>
                  <a:schemeClr val="bg1"/>
                </a:solidFill>
                <a:latin typeface="Monotype Corsiva" pitchFamily="66" charset="0"/>
              </a:rPr>
              <a:t>Родюча, щедра, лагідна земля.</a:t>
            </a:r>
            <a:r>
              <a:rPr lang="ru-RU" b="1" i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b="1" i="1" dirty="0" smtClean="0">
                <a:solidFill>
                  <a:schemeClr val="bg1"/>
                </a:solidFill>
                <a:latin typeface="Monotype Corsiva" pitchFamily="66" charset="0"/>
              </a:rPr>
              <a:t>Рожевим вишиватиму світанки, </a:t>
            </a:r>
            <a:r>
              <a:rPr lang="ru-RU" b="1" i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b="1" i="1" dirty="0" smtClean="0">
                <a:solidFill>
                  <a:schemeClr val="bg1"/>
                </a:solidFill>
                <a:latin typeface="Monotype Corsiva" pitchFamily="66" charset="0"/>
              </a:rPr>
              <a:t>зеленим вишиватиму </a:t>
            </a:r>
            <a:r>
              <a:rPr lang="uk-UA" b="1" i="1" dirty="0" smtClean="0">
                <a:solidFill>
                  <a:schemeClr val="bg1"/>
                </a:solidFill>
                <a:latin typeface="Monotype Corsiva" pitchFamily="66" charset="0"/>
              </a:rPr>
              <a:t>поля</a:t>
            </a:r>
            <a:endParaRPr lang="ru-RU" b="1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¨Ð°Ð±Ð»Ð¾Ð½ Microsoft PowerPoint Ð² ÑÐºÑÐ°ÑÐ½ÑÑÐºÐ¾Ð¼Ñ ÑÑÐ¸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Сорочка біла Батьківщини-неньки.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 ній червоним шию імена: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Залізняка, Хмельницького, Шевченка,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 золотом -  пшеницю на полях.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Ð¡ÑÐ¾ÐºÐ¾Ð²ÑÐµ Ð²ÐµÐºÑÐ¾ÑÐ½ÑÐµ Ð¸Ð·Ð¾Ð±ÑÐ°Ð¶ÐµÐ½Ð¸Ñ Ð£ÐºÑÐ°Ð¸Ð½ÑÐºÐ¸Ð¹ ÑÐ¾Ð½ | DepositphotosÂ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869160"/>
            <a:ext cx="2592288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ÑÐµÐ½Ð¸ÑÐ½Ð¾Ðµ Ð¿Ð¾Ð»Ðµ Ð¿ÐµÑÐµÐ´ Ð³ÑÐ¾Ð·Ð¾Ð¹ Ð² 2020 Ð³ | ÐÑÐµÐ½Ð¸ÑÐ½ÑÐµ Ð¿Ð¾Ð»Ñ, ÐÐµÐ¹Ð·Ð°Ð¶Ð¸, ÐÐµÐ¹Ð·Ð°Ð¶Ð½Ð°Ñ  ÑÐ¾ÑÐ¾Ð³ÑÐ°Ñ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78349"/>
            <a:ext cx="9143999" cy="6936349"/>
          </a:xfrm>
          <a:prstGeom prst="rect">
            <a:avLst/>
          </a:prstGeom>
          <a:noFill/>
        </p:spPr>
      </p:pic>
      <p:pic>
        <p:nvPicPr>
          <p:cNvPr id="24580" name="Picture 4" descr="ÐÐ°ÐºÑÐ¸Ð¼ ÐÐ°Ð»ÑÐ·Ð½ÑÐº | ÐÐµÐ³ÐµÐ½Ð´Ð°ÑÐ½Ñ ÑÐºÑÐ°ÑÐ½ÑÑ | ÐÑÐ¾ Ð£ÐºÑÐ°ÑÐ½Ñ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2304256" cy="3315476"/>
          </a:xfrm>
          <a:prstGeom prst="rect">
            <a:avLst/>
          </a:prstGeom>
          <a:noFill/>
        </p:spPr>
      </p:pic>
      <p:pic>
        <p:nvPicPr>
          <p:cNvPr id="24582" name="Picture 6" descr="Ð¥Ð¼ÐµÐ»ÑÐ½Ð¸ÑÐºÐ¸Ð¹, ÐÐ¾Ð³Ð´Ð°Ð½ ÐÐ¸ÑÐ°Ð¹Ð»Ð¾Ð²Ð¸Ñ â ÐÐ¸ÐºÐ¸Ð¿ÐµÐ´Ð¸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988840"/>
            <a:ext cx="2592288" cy="3422162"/>
          </a:xfrm>
          <a:prstGeom prst="rect">
            <a:avLst/>
          </a:prstGeom>
          <a:noFill/>
        </p:spPr>
      </p:pic>
      <p:pic>
        <p:nvPicPr>
          <p:cNvPr id="24584" name="Picture 8" descr="ÐÐ»Ð°ÐºÐ°ÑÑ Ð£ÐºÑÐ°Ð¸Ð½Ñ | Ð¢Ð°ÑÐ°Ñ ÐÑÐ¸Ð³Ð¾ÑÐ¾Ð²Ð¸Ñ Ð¨ÐµÐ²ÑÐµÐ½ÐºÐ¾ ukraine-0123 ÐºÑÐ¿Ð¸ÑÑ ÑÐµÐ½Ð° |  Make.u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836712"/>
            <a:ext cx="2376263" cy="3547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¨Ð°Ð±Ð»Ð¾Ð½ Microsoft PowerPoint Ð² ÑÐºÑÐ°ÑÐ½ÑÑÐºÐ¾Ð¼Ñ ÑÑÐ¸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Черкащино, ти - центр України.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За хліб, за сіль низький тобі 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уклін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Ð¥ÐÐÐ-Ð¡ÐÐÐ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348880"/>
            <a:ext cx="5715000" cy="372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412776"/>
            <a:ext cx="745232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>
                <a:latin typeface="Monotype Corsiva" pitchFamily="66" charset="0"/>
              </a:rPr>
              <a:t>Стібками чорними я вишиваю війни, 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>Голодомор, чорнобильський </a:t>
            </a:r>
            <a:r>
              <a:rPr lang="uk-UA" b="1" dirty="0" smtClean="0">
                <a:latin typeface="Monotype Corsiva" pitchFamily="66" charset="0"/>
              </a:rPr>
              <a:t>полин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ÐÐ²ÐµÑÐ½ÐµÐ½Ð½Ñ Ð¼ÑÑÑÐºÐ¾Ð³Ð¾ Ð³Ð¾Ð»Ð¾Ð²Ð¸ Ð´Ð¾ ÐÐ½Ñ Ð¿Ð°Ð¼'ÑÑÑ Ð¶ÐµÑÑÐ² Ð³Ð¾Ð»Ð¾Ð´Ð¾Ð¼Ð¾ÑÑÐ² | ÐÐ¾Ð²Ð¸Ð½Ð¸ |  ÐÐ°ÑÑÐ°Ð½ÑÑÐºÐ° Ð¼ÑÑÑÐºÐ° Ð¾Ð±'ÑÐ´Ð½Ð°Ð½Ð° ÑÐµÑÐ¸ÑÐ¾ÑÑÐ°Ð»ÑÐ½Ð° Ð³ÑÐ¾Ð¼Ð°Ð´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05064"/>
            <a:ext cx="5580112" cy="2265430"/>
          </a:xfrm>
          <a:prstGeom prst="rect">
            <a:avLst/>
          </a:prstGeom>
          <a:noFill/>
        </p:spPr>
      </p:pic>
      <p:pic>
        <p:nvPicPr>
          <p:cNvPr id="7172" name="Picture 4" descr="Ð£ÐºÑÐ°ÑÐ½ÑÑÐºÐ¸Ð¹ Ð¾ÑÐ½Ð°Ð¼ÐµÐ½Ñ | Pyrography patterns, Diy and crafts, Frame"/>
          <p:cNvPicPr>
            <a:picLocks noChangeAspect="1" noChangeArrowheads="1"/>
          </p:cNvPicPr>
          <p:nvPr/>
        </p:nvPicPr>
        <p:blipFill>
          <a:blip r:embed="rId3" cstate="print"/>
          <a:srcRect t="21763" r="82042" b="41785"/>
          <a:stretch>
            <a:fillRect/>
          </a:stretch>
        </p:blipFill>
        <p:spPr bwMode="auto">
          <a:xfrm>
            <a:off x="-396552" y="-54768"/>
            <a:ext cx="1944216" cy="691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ÐµÐ³ÐµÐ½Ð´Ð¸ Ð¿ÑÐ¾ ÐÐ½ÑÐ¿Ñ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9040" y="1124744"/>
            <a:ext cx="555496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Хрестом бузковим </a:t>
            </a:r>
            <a:r>
              <a:rPr lang="uk-UA" b="1" dirty="0" err="1" smtClean="0">
                <a:solidFill>
                  <a:srgbClr val="FF0000"/>
                </a:solidFill>
                <a:latin typeface="Monotype Corsiva" pitchFamily="66" charset="0"/>
              </a:rPr>
              <a:t>мережую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 квіти,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А гладдю – хвилі сивого 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Дніпра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Ð´ÐµÑ Ð½Ðµ Ð·Ð°Ð³Ð»Ð¾ÑÐ»Ð°: Ð Ð¾ÑÑÐ¸Ñ Ð²Ð½ÐµÐ´ÑÑÐµÑ Â«ÐÐ¸ÑÂ» Ð²Ð¾ Ð²ÑÐµÐ¼ Ð¼Ð¸Ñ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>
                <a:latin typeface="Monotype Corsiva" pitchFamily="66" charset="0"/>
              </a:rPr>
              <a:t>Прикрашу небо синім шовком шите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>Стібками миру, щастя і </a:t>
            </a:r>
            <a:r>
              <a:rPr lang="uk-UA" b="1" dirty="0" smtClean="0">
                <a:latin typeface="Monotype Corsiva" pitchFamily="66" charset="0"/>
              </a:rPr>
              <a:t>добра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8F8F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16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Інтернет-проєкт   Ліги старшокласників “Пишаємось тобою, рідний краю!”</vt:lpstr>
      <vt:lpstr>   «Черкащино, моя ти вишиванко, земля козацька, вічна і свята!»</vt:lpstr>
      <vt:lpstr>         Черкащино, моя ти вишиванко! Родюча, щедра, лагідна земля. Рожевим вишиватиму світанки,  зеленим вишиватиму поля</vt:lpstr>
      <vt:lpstr>     Сорочка біла Батьківщини-неньки. На ній червоним шию імена: Залізняка, Хмельницького, Шевченка, А золотом -  пшеницю на полях. </vt:lpstr>
      <vt:lpstr>Слайд 5</vt:lpstr>
      <vt:lpstr>   Черкащино, ти - центр України. За хліб, за сіль низький тобі уклін </vt:lpstr>
      <vt:lpstr>  Стібками чорними я вишиваю війни,  Голодомор, чорнобильський полин </vt:lpstr>
      <vt:lpstr>   Хрестом бузковим мережую квіти, А гладдю – хвилі сивого Дніпра  </vt:lpstr>
      <vt:lpstr>            Прикрашу небо синім шовком шите Стібками миру, щастя і добра </vt:lpstr>
      <vt:lpstr>          Душа моя до самого останку З тобою буде в будні і свята, Черкащино - моя ти вишиванко, Земля козацька вічна і свята    </vt:lpstr>
      <vt:lpstr>            Над презентацією працювали: представники учнівського самоврядування 9-11 кл.  Координатор проєкту: Шевченко О.В. , педагог-організатор  У презентації використано поезію Галини Анічіної  “Черкащино, моя ти вишиванко!”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User</cp:lastModifiedBy>
  <cp:revision>14</cp:revision>
  <dcterms:created xsi:type="dcterms:W3CDTF">2020-10-28T11:00:03Z</dcterms:created>
  <dcterms:modified xsi:type="dcterms:W3CDTF">2020-10-29T11:59:02Z</dcterms:modified>
</cp:coreProperties>
</file>